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67" r:id="rId4"/>
    <p:sldId id="257" r:id="rId5"/>
    <p:sldId id="259" r:id="rId6"/>
    <p:sldId id="260" r:id="rId7"/>
    <p:sldId id="266" r:id="rId8"/>
    <p:sldId id="262" r:id="rId9"/>
    <p:sldId id="270" r:id="rId10"/>
    <p:sldId id="265" r:id="rId11"/>
    <p:sldId id="258" r:id="rId12"/>
    <p:sldId id="264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406" autoAdjust="0"/>
  </p:normalViewPr>
  <p:slideViewPr>
    <p:cSldViewPr snapToGrid="0">
      <p:cViewPr varScale="1">
        <p:scale>
          <a:sx n="59" d="100"/>
          <a:sy n="59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24ABF-1779-499C-85F9-73DD5252B09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26083-AE7A-442B-805A-961261652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3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01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94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78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16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4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141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59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44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2</a:t>
            </a:r>
          </a:p>
          <a:p>
            <a:pPr marL="228600" indent="-228600">
              <a:buAutoNum type="arabicPeriod"/>
            </a:pPr>
            <a:r>
              <a:rPr lang="en-US" dirty="0" smtClean="0"/>
              <a:t>infinite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14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2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0" dirty="0" smtClean="0"/>
              <a:t> = 140</a:t>
            </a:r>
          </a:p>
          <a:p>
            <a:r>
              <a:rPr lang="en-US" baseline="0" dirty="0" smtClean="0"/>
              <a:t>y = 90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75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 =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37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42.5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45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6083-AE7A-442B-805A-961261652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7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3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2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3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5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8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2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2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7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2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929EF-1FC4-4236-AE0E-783735AE1013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77BA0-4ECA-4668-B57F-6C7EBECE3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9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107" y="1557407"/>
            <a:ext cx="88264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Unfair Math Game</a:t>
            </a:r>
          </a:p>
          <a:p>
            <a:pPr algn="ctr"/>
            <a:endParaRPr lang="en-US" sz="6000" b="1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Interior Circle Relationships</a:t>
            </a:r>
            <a:endParaRPr lang="en-US" sz="6000" b="1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062" y="1417154"/>
            <a:ext cx="6443714" cy="405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552" y="1275929"/>
            <a:ext cx="3652764" cy="423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780" y="1307638"/>
            <a:ext cx="4263061" cy="430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237" y="1151243"/>
            <a:ext cx="4945069" cy="453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993" y="1376746"/>
            <a:ext cx="3683207" cy="415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7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967" y="1303569"/>
            <a:ext cx="5057006" cy="432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4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431" y="1595357"/>
            <a:ext cx="85256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4050" b="1" dirty="0">
                <a:solidFill>
                  <a:schemeClr val="bg1"/>
                </a:solidFill>
                <a:latin typeface="Cambria" panose="02040503050406030204" pitchFamily="18" charset="0"/>
              </a:rPr>
              <a:t>How many points are required to construct a circle? </a:t>
            </a:r>
            <a:endParaRPr lang="en-US" sz="405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57175" indent="-257175">
              <a:buFont typeface="+mj-lt"/>
              <a:buAutoNum type="arabicPeriod"/>
            </a:pPr>
            <a:endParaRPr lang="en-US" sz="405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en-US" sz="4050" b="1" dirty="0">
                <a:solidFill>
                  <a:schemeClr val="bg1"/>
                </a:solidFill>
                <a:latin typeface="Cambria" panose="02040503050406030204" pitchFamily="18" charset="0"/>
              </a:rPr>
              <a:t>How </a:t>
            </a:r>
            <a:r>
              <a:rPr lang="en-US" sz="4050" b="1" dirty="0">
                <a:solidFill>
                  <a:schemeClr val="bg1"/>
                </a:solidFill>
                <a:latin typeface="Cambria" panose="02040503050406030204" pitchFamily="18" charset="0"/>
              </a:rPr>
              <a:t>many </a:t>
            </a:r>
            <a:r>
              <a:rPr lang="en-US" sz="4050" b="1" dirty="0">
                <a:solidFill>
                  <a:schemeClr val="bg1"/>
                </a:solidFill>
                <a:latin typeface="Cambria" panose="02040503050406030204" pitchFamily="18" charset="0"/>
              </a:rPr>
              <a:t>radii </a:t>
            </a:r>
            <a:r>
              <a:rPr lang="en-US" sz="4050" b="1" dirty="0">
                <a:solidFill>
                  <a:schemeClr val="bg1"/>
                </a:solidFill>
                <a:latin typeface="Cambria" panose="02040503050406030204" pitchFamily="18" charset="0"/>
              </a:rPr>
              <a:t>are contained in any given circle?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1540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675" y="1200974"/>
            <a:ext cx="5406500" cy="443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38" y="1581791"/>
            <a:ext cx="6712928" cy="377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518" y="1124701"/>
            <a:ext cx="4403627" cy="451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2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166" y="1197898"/>
            <a:ext cx="4221022" cy="446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249" y="1267357"/>
            <a:ext cx="4786259" cy="444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59</Words>
  <Application>Microsoft Office PowerPoint</Application>
  <PresentationFormat>On-screen Show (4:3)</PresentationFormat>
  <Paragraphs>33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Baskerville Old Face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MILLER</dc:creator>
  <cp:lastModifiedBy>EMILY MILLER</cp:lastModifiedBy>
  <cp:revision>5</cp:revision>
  <dcterms:created xsi:type="dcterms:W3CDTF">2017-04-21T00:27:31Z</dcterms:created>
  <dcterms:modified xsi:type="dcterms:W3CDTF">2017-04-21T12:44:31Z</dcterms:modified>
</cp:coreProperties>
</file>