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4" r:id="rId8"/>
    <p:sldId id="259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7741" y="1249251"/>
            <a:ext cx="83150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Unfair Math Game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5890" y="2357247"/>
            <a:ext cx="8858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Adding, Subtracting, </a:t>
            </a:r>
          </a:p>
          <a:p>
            <a:pPr algn="ctr"/>
            <a:r>
              <a:rPr lang="en-US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 Multiplying Polynomials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00986"/>
            <a:ext cx="4220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Unit 6 – Day 4</a:t>
            </a:r>
          </a:p>
        </p:txBody>
      </p:sp>
    </p:spTree>
    <p:extLst>
      <p:ext uri="{BB962C8B-B14F-4D97-AF65-F5344CB8AC3E}">
        <p14:creationId xmlns:p14="http://schemas.microsoft.com/office/powerpoint/2010/main" val="4685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167425"/>
            <a:ext cx="6971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Simplify the expression: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4529" y="1556197"/>
                <a:ext cx="558928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29" y="1556197"/>
                <a:ext cx="5589287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109812" y="-107685"/>
            <a:ext cx="1023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</a:rPr>
              <a:t>#8</a:t>
            </a:r>
            <a:endParaRPr lang="en-US" sz="5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9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45"/>
          <a:stretch/>
        </p:blipFill>
        <p:spPr>
          <a:xfrm>
            <a:off x="0" y="5854535"/>
            <a:ext cx="12192000" cy="10034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5" b="81131"/>
          <a:stretch/>
        </p:blipFill>
        <p:spPr>
          <a:xfrm>
            <a:off x="-106878" y="670280"/>
            <a:ext cx="12421590" cy="896587"/>
          </a:xfrm>
          <a:prstGeom prst="rect">
            <a:avLst/>
          </a:prstGeom>
          <a:ln w="12700">
            <a:solidFill>
              <a:srgbClr val="2E5E86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" b="91252"/>
          <a:stretch/>
        </p:blipFill>
        <p:spPr>
          <a:xfrm>
            <a:off x="0" y="11879"/>
            <a:ext cx="12192000" cy="7600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79418" y="897204"/>
            <a:ext cx="399010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E5E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 Up: 1-16-17</a:t>
            </a:r>
            <a:endParaRPr lang="en-US" sz="3200" b="1" dirty="0">
              <a:solidFill>
                <a:srgbClr val="2E5E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8580" y="1508554"/>
            <a:ext cx="9065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mbria" panose="02040503050406030204" pitchFamily="18" charset="0"/>
              </a:rPr>
              <a:t>Determine if the scenario is a function. Explain.</a:t>
            </a:r>
            <a:endParaRPr lang="en-US" sz="3200" b="1" dirty="0"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330954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mbria" panose="02040503050406030204" pitchFamily="18" charset="0"/>
              </a:rPr>
              <a:t>1.</a:t>
            </a:r>
            <a:endParaRPr lang="en-US" sz="3200" b="1" dirty="0">
              <a:latin typeface="Cambria" panose="020405030504060302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614" y="2386726"/>
            <a:ext cx="2438400" cy="26479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1" y="2261691"/>
            <a:ext cx="3777811" cy="32605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058" y="1901091"/>
            <a:ext cx="4152405" cy="415240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111055" y="2328413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mbria" panose="02040503050406030204" pitchFamily="18" charset="0"/>
              </a:rPr>
              <a:t>3</a:t>
            </a:r>
            <a:r>
              <a:rPr lang="en-US" sz="3200" b="1" dirty="0" smtClean="0">
                <a:latin typeface="Cambria" panose="02040503050406030204" pitchFamily="18" charset="0"/>
              </a:rPr>
              <a:t>.</a:t>
            </a:r>
            <a:endParaRPr lang="en-US" sz="3200" b="1" dirty="0"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46603" y="2311764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mbria" panose="02040503050406030204" pitchFamily="18" charset="0"/>
              </a:rPr>
              <a:t>2</a:t>
            </a:r>
            <a:r>
              <a:rPr lang="en-US" sz="3200" b="1" dirty="0" smtClean="0">
                <a:latin typeface="Cambria" panose="02040503050406030204" pitchFamily="18" charset="0"/>
              </a:rPr>
              <a:t>.</a:t>
            </a:r>
            <a:endParaRPr lang="en-US" sz="32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167425"/>
            <a:ext cx="6971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Simplify the expression: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4529" y="1556197"/>
                <a:ext cx="11036996" cy="1653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sSup>
                        <m:sSup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29" y="1556197"/>
                <a:ext cx="11036996" cy="16535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109812" y="-107685"/>
            <a:ext cx="1023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</a:rPr>
              <a:t>#1</a:t>
            </a:r>
            <a:endParaRPr lang="en-US" sz="5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167425"/>
            <a:ext cx="6971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Simplify the expression: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4529" y="1556197"/>
                <a:ext cx="10815781" cy="1030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29" y="1556197"/>
                <a:ext cx="10815781" cy="10302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109812" y="-107685"/>
            <a:ext cx="1023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</a:rPr>
              <a:t>#2</a:t>
            </a:r>
            <a:endParaRPr lang="en-US" sz="5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3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167425"/>
            <a:ext cx="6971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Simplify the expression: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14529" y="1556197"/>
                <a:ext cx="7559249" cy="942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29" y="1556197"/>
                <a:ext cx="7559249" cy="9420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109812" y="-107685"/>
            <a:ext cx="1023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</a:rPr>
              <a:t>#3</a:t>
            </a:r>
            <a:endParaRPr lang="en-US" sz="5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6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167425"/>
            <a:ext cx="6971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Simplify the expression: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4529" y="1556197"/>
                <a:ext cx="10105652" cy="164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29" y="1556197"/>
                <a:ext cx="10105652" cy="16481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109812" y="-107685"/>
            <a:ext cx="1023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</a:rPr>
              <a:t>#4</a:t>
            </a:r>
            <a:endParaRPr lang="en-US" sz="5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7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167425"/>
            <a:ext cx="6971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Simplify the expression: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4529" y="1556197"/>
                <a:ext cx="610705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29" y="1556197"/>
                <a:ext cx="6107056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109812" y="-107685"/>
            <a:ext cx="1023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</a:rPr>
              <a:t>#5</a:t>
            </a:r>
            <a:endParaRPr lang="en-US" sz="5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92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167425"/>
            <a:ext cx="6971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Simplify the expression: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4529" y="1556197"/>
                <a:ext cx="9695283" cy="1030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29" y="1556197"/>
                <a:ext cx="9695283" cy="10302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109812" y="-107685"/>
            <a:ext cx="1023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</a:rPr>
              <a:t>#6</a:t>
            </a:r>
            <a:endParaRPr lang="en-US" sz="5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51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167425"/>
            <a:ext cx="6971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Simplify the expression: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4529" y="1556197"/>
                <a:ext cx="6311471" cy="1030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d>
                    </m:oMath>
                  </m:oMathPara>
                </a14:m>
                <a:endParaRPr lang="en-US" sz="5400" b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29" y="1556197"/>
                <a:ext cx="6311471" cy="10302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109812" y="-107685"/>
            <a:ext cx="1023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</a:rPr>
              <a:t>#7</a:t>
            </a:r>
            <a:endParaRPr lang="en-US" sz="5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859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</TotalTime>
  <Words>87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</vt:lpstr>
      <vt:lpstr>Cambria Math</vt:lpstr>
      <vt:lpstr>Courier New</vt:lpstr>
      <vt:lpstr>Franklin Gothic Book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MILLER</dc:creator>
  <cp:lastModifiedBy>EMILY MILLER</cp:lastModifiedBy>
  <cp:revision>4</cp:revision>
  <dcterms:created xsi:type="dcterms:W3CDTF">2017-02-15T20:20:25Z</dcterms:created>
  <dcterms:modified xsi:type="dcterms:W3CDTF">2017-02-15T20:47:34Z</dcterms:modified>
</cp:coreProperties>
</file>